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5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25/05/2014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25/05/2014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5-25 at 6.02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896" y="1332102"/>
            <a:ext cx="5018262" cy="402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5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Trustworthy people 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/>
              <a:t>Humble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3855607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82777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To be humble you may have 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understand and accept another persons point of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6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827773"/>
          </a:xfrm>
        </p:spPr>
        <p:txBody>
          <a:bodyPr>
            <a:normAutofit/>
          </a:bodyPr>
          <a:lstStyle/>
          <a:p>
            <a:r>
              <a:rPr lang="en-US" b="1" dirty="0" smtClean="0"/>
              <a:t>To be humble you may have 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respect those who are in charge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514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827773"/>
          </a:xfrm>
        </p:spPr>
        <p:txBody>
          <a:bodyPr>
            <a:normAutofit/>
          </a:bodyPr>
          <a:lstStyle/>
          <a:p>
            <a:r>
              <a:rPr lang="en-US" b="1" dirty="0" smtClean="0"/>
              <a:t>To be humble you may have 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take advice from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6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82777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Wilbur did all of this </a:t>
            </a:r>
            <a:br>
              <a:rPr lang="en-US" b="1" dirty="0" smtClean="0"/>
            </a:br>
            <a:r>
              <a:rPr lang="en-US" b="1" dirty="0" smtClean="0"/>
              <a:t>The last word that Charlotte wrote in the web was</a:t>
            </a:r>
            <a:br>
              <a:rPr lang="en-US" b="1" dirty="0" smtClean="0"/>
            </a:br>
            <a:r>
              <a:rPr lang="en-US" b="1" dirty="0" smtClean="0"/>
              <a:t>‘Humble’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995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82777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We are all wonderfully made but this story reminds us how important it is to remain ‘Humble’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35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93</TotalTime>
  <Words>49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PowerPoint Presentation</vt:lpstr>
      <vt:lpstr>Trustworthy people are</vt:lpstr>
      <vt:lpstr>To be humble you may have to  understand and accept another persons point of view</vt:lpstr>
      <vt:lpstr>To be humble you may have to respect those who are in charge</vt:lpstr>
      <vt:lpstr>To be humble you may have to take advice from others</vt:lpstr>
      <vt:lpstr>Wilbur did all of this  The last word that Charlotte wrote in the web was ‘Humble’</vt:lpstr>
      <vt:lpstr>We are all wonderfully made but this story reminds us how important it is to remain ‘Humble’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Trustworthy people are</dc:title>
  <dc:creator>Glasshouse Country Christian College</dc:creator>
  <cp:lastModifiedBy>Glasshouse Country Christian College</cp:lastModifiedBy>
  <cp:revision>4</cp:revision>
  <dcterms:created xsi:type="dcterms:W3CDTF">2014-05-25T07:06:35Z</dcterms:created>
  <dcterms:modified xsi:type="dcterms:W3CDTF">2014-05-25T08:40:23Z</dcterms:modified>
</cp:coreProperties>
</file>